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81" r:id="rId5"/>
    <p:sldId id="285" r:id="rId6"/>
    <p:sldId id="282" r:id="rId7"/>
    <p:sldId id="290" r:id="rId8"/>
    <p:sldId id="286" r:id="rId9"/>
    <p:sldId id="287" r:id="rId10"/>
    <p:sldId id="288" r:id="rId11"/>
    <p:sldId id="291"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6BB1D-D435-457E-93AE-08D81395ED38}" v="60" dt="2021-05-12T19:13:02.636"/>
    <p1510:client id="{83D3A83A-6A6B-4E9A-A3B9-DB5718865024}" v="4" dt="2021-05-12T19:23:47.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Timoshenko" userId="5a3e4cfe-4327-4469-ae10-1514d4e7f184" providerId="ADAL" clId="{5374B390-9BF2-44B5-9D1C-6AEF7EFFBDFD}"/>
    <pc:docChg chg="undo redo custSel addSld modSld sldOrd">
      <pc:chgData name="Lisa Timoshenko" userId="5a3e4cfe-4327-4469-ae10-1514d4e7f184" providerId="ADAL" clId="{5374B390-9BF2-44B5-9D1C-6AEF7EFFBDFD}" dt="2021-05-08T23:17:27.286" v="324" actId="14100"/>
      <pc:docMkLst>
        <pc:docMk/>
      </pc:docMkLst>
      <pc:sldChg chg="modSp mod">
        <pc:chgData name="Lisa Timoshenko" userId="5a3e4cfe-4327-4469-ae10-1514d4e7f184" providerId="ADAL" clId="{5374B390-9BF2-44B5-9D1C-6AEF7EFFBDFD}" dt="2021-05-08T22:59:47.940" v="7" actId="1076"/>
        <pc:sldMkLst>
          <pc:docMk/>
          <pc:sldMk cId="2167939707" sldId="281"/>
        </pc:sldMkLst>
        <pc:spChg chg="mod">
          <ac:chgData name="Lisa Timoshenko" userId="5a3e4cfe-4327-4469-ae10-1514d4e7f184" providerId="ADAL" clId="{5374B390-9BF2-44B5-9D1C-6AEF7EFFBDFD}" dt="2021-05-08T22:59:47.940" v="7" actId="1076"/>
          <ac:spMkLst>
            <pc:docMk/>
            <pc:sldMk cId="2167939707" sldId="281"/>
            <ac:spMk id="2" creationId="{506E9267-42F3-4F31-826D-3BDF05227BFB}"/>
          </ac:spMkLst>
        </pc:spChg>
      </pc:sldChg>
      <pc:sldChg chg="addSp delSp modSp mod">
        <pc:chgData name="Lisa Timoshenko" userId="5a3e4cfe-4327-4469-ae10-1514d4e7f184" providerId="ADAL" clId="{5374B390-9BF2-44B5-9D1C-6AEF7EFFBDFD}" dt="2021-05-08T23:16:21.990" v="314" actId="6549"/>
        <pc:sldMkLst>
          <pc:docMk/>
          <pc:sldMk cId="1921016092" sldId="282"/>
        </pc:sldMkLst>
        <pc:spChg chg="del">
          <ac:chgData name="Lisa Timoshenko" userId="5a3e4cfe-4327-4469-ae10-1514d4e7f184" providerId="ADAL" clId="{5374B390-9BF2-44B5-9D1C-6AEF7EFFBDFD}" dt="2021-05-08T23:00:45.962" v="52" actId="478"/>
          <ac:spMkLst>
            <pc:docMk/>
            <pc:sldMk cId="1921016092" sldId="282"/>
            <ac:spMk id="2" creationId="{1DACA78E-7B63-4412-82A8-C4D37F1F9A92}"/>
          </ac:spMkLst>
        </pc:spChg>
        <pc:spChg chg="add del mod">
          <ac:chgData name="Lisa Timoshenko" userId="5a3e4cfe-4327-4469-ae10-1514d4e7f184" providerId="ADAL" clId="{5374B390-9BF2-44B5-9D1C-6AEF7EFFBDFD}" dt="2021-05-08T23:16:21.990" v="314" actId="6549"/>
          <ac:spMkLst>
            <pc:docMk/>
            <pc:sldMk cId="1921016092" sldId="282"/>
            <ac:spMk id="4" creationId="{68303DED-315E-4A25-BC8B-35248CF4EC94}"/>
          </ac:spMkLst>
        </pc:spChg>
      </pc:sldChg>
      <pc:sldChg chg="modSp mod">
        <pc:chgData name="Lisa Timoshenko" userId="5a3e4cfe-4327-4469-ae10-1514d4e7f184" providerId="ADAL" clId="{5374B390-9BF2-44B5-9D1C-6AEF7EFFBDFD}" dt="2021-05-08T23:00:39.614" v="51" actId="1035"/>
        <pc:sldMkLst>
          <pc:docMk/>
          <pc:sldMk cId="1204260506" sldId="285"/>
        </pc:sldMkLst>
        <pc:spChg chg="mod">
          <ac:chgData name="Lisa Timoshenko" userId="5a3e4cfe-4327-4469-ae10-1514d4e7f184" providerId="ADAL" clId="{5374B390-9BF2-44B5-9D1C-6AEF7EFFBDFD}" dt="2021-05-08T23:00:15.960" v="25" actId="1036"/>
          <ac:spMkLst>
            <pc:docMk/>
            <pc:sldMk cId="1204260506" sldId="285"/>
            <ac:spMk id="2" creationId="{506E9267-42F3-4F31-826D-3BDF05227BFB}"/>
          </ac:spMkLst>
        </pc:spChg>
        <pc:spChg chg="mod">
          <ac:chgData name="Lisa Timoshenko" userId="5a3e4cfe-4327-4469-ae10-1514d4e7f184" providerId="ADAL" clId="{5374B390-9BF2-44B5-9D1C-6AEF7EFFBDFD}" dt="2021-05-08T23:00:39.614" v="51" actId="1035"/>
          <ac:spMkLst>
            <pc:docMk/>
            <pc:sldMk cId="1204260506" sldId="285"/>
            <ac:spMk id="3" creationId="{0B95C4A7-DA5D-413C-9CA7-507D2B6D1437}"/>
          </ac:spMkLst>
        </pc:spChg>
      </pc:sldChg>
      <pc:sldChg chg="modSp add mod">
        <pc:chgData name="Lisa Timoshenko" userId="5a3e4cfe-4327-4469-ae10-1514d4e7f184" providerId="ADAL" clId="{5374B390-9BF2-44B5-9D1C-6AEF7EFFBDFD}" dt="2021-05-08T23:03:39.533" v="131" actId="404"/>
        <pc:sldMkLst>
          <pc:docMk/>
          <pc:sldMk cId="2454267968" sldId="286"/>
        </pc:sldMkLst>
        <pc:spChg chg="mod">
          <ac:chgData name="Lisa Timoshenko" userId="5a3e4cfe-4327-4469-ae10-1514d4e7f184" providerId="ADAL" clId="{5374B390-9BF2-44B5-9D1C-6AEF7EFFBDFD}" dt="2021-05-08T23:03:39.533" v="131" actId="404"/>
          <ac:spMkLst>
            <pc:docMk/>
            <pc:sldMk cId="2454267968" sldId="286"/>
            <ac:spMk id="4" creationId="{68303DED-315E-4A25-BC8B-35248CF4EC94}"/>
          </ac:spMkLst>
        </pc:spChg>
      </pc:sldChg>
      <pc:sldChg chg="modSp add mod ord">
        <pc:chgData name="Lisa Timoshenko" userId="5a3e4cfe-4327-4469-ae10-1514d4e7f184" providerId="ADAL" clId="{5374B390-9BF2-44B5-9D1C-6AEF7EFFBDFD}" dt="2021-05-08T23:06:22.770" v="141" actId="14100"/>
        <pc:sldMkLst>
          <pc:docMk/>
          <pc:sldMk cId="51302159" sldId="287"/>
        </pc:sldMkLst>
        <pc:spChg chg="mod">
          <ac:chgData name="Lisa Timoshenko" userId="5a3e4cfe-4327-4469-ae10-1514d4e7f184" providerId="ADAL" clId="{5374B390-9BF2-44B5-9D1C-6AEF7EFFBDFD}" dt="2021-05-08T23:06:22.770" v="141" actId="14100"/>
          <ac:spMkLst>
            <pc:docMk/>
            <pc:sldMk cId="51302159" sldId="287"/>
            <ac:spMk id="4" creationId="{68303DED-315E-4A25-BC8B-35248CF4EC94}"/>
          </ac:spMkLst>
        </pc:spChg>
      </pc:sldChg>
      <pc:sldChg chg="modSp add mod">
        <pc:chgData name="Lisa Timoshenko" userId="5a3e4cfe-4327-4469-ae10-1514d4e7f184" providerId="ADAL" clId="{5374B390-9BF2-44B5-9D1C-6AEF7EFFBDFD}" dt="2021-05-08T23:07:34.500" v="157" actId="14100"/>
        <pc:sldMkLst>
          <pc:docMk/>
          <pc:sldMk cId="2835673286" sldId="288"/>
        </pc:sldMkLst>
        <pc:spChg chg="mod">
          <ac:chgData name="Lisa Timoshenko" userId="5a3e4cfe-4327-4469-ae10-1514d4e7f184" providerId="ADAL" clId="{5374B390-9BF2-44B5-9D1C-6AEF7EFFBDFD}" dt="2021-05-08T23:07:34.500" v="157" actId="14100"/>
          <ac:spMkLst>
            <pc:docMk/>
            <pc:sldMk cId="2835673286" sldId="288"/>
            <ac:spMk id="4" creationId="{68303DED-315E-4A25-BC8B-35248CF4EC94}"/>
          </ac:spMkLst>
        </pc:spChg>
      </pc:sldChg>
      <pc:sldChg chg="modSp add mod">
        <pc:chgData name="Lisa Timoshenko" userId="5a3e4cfe-4327-4469-ae10-1514d4e7f184" providerId="ADAL" clId="{5374B390-9BF2-44B5-9D1C-6AEF7EFFBDFD}" dt="2021-05-08T23:09:28.421" v="180" actId="20577"/>
        <pc:sldMkLst>
          <pc:docMk/>
          <pc:sldMk cId="3481407389" sldId="289"/>
        </pc:sldMkLst>
        <pc:spChg chg="mod">
          <ac:chgData name="Lisa Timoshenko" userId="5a3e4cfe-4327-4469-ae10-1514d4e7f184" providerId="ADAL" clId="{5374B390-9BF2-44B5-9D1C-6AEF7EFFBDFD}" dt="2021-05-08T23:09:28.421" v="180" actId="20577"/>
          <ac:spMkLst>
            <pc:docMk/>
            <pc:sldMk cId="3481407389" sldId="289"/>
            <ac:spMk id="4" creationId="{68303DED-315E-4A25-BC8B-35248CF4EC94}"/>
          </ac:spMkLst>
        </pc:spChg>
      </pc:sldChg>
      <pc:sldChg chg="addSp modSp add mod">
        <pc:chgData name="Lisa Timoshenko" userId="5a3e4cfe-4327-4469-ae10-1514d4e7f184" providerId="ADAL" clId="{5374B390-9BF2-44B5-9D1C-6AEF7EFFBDFD}" dt="2021-05-08T23:15:38.411" v="298" actId="14100"/>
        <pc:sldMkLst>
          <pc:docMk/>
          <pc:sldMk cId="2926492458" sldId="290"/>
        </pc:sldMkLst>
        <pc:spChg chg="add mod">
          <ac:chgData name="Lisa Timoshenko" userId="5a3e4cfe-4327-4469-ae10-1514d4e7f184" providerId="ADAL" clId="{5374B390-9BF2-44B5-9D1C-6AEF7EFFBDFD}" dt="2021-05-08T23:10:44.695" v="193" actId="14100"/>
          <ac:spMkLst>
            <pc:docMk/>
            <pc:sldMk cId="2926492458" sldId="290"/>
            <ac:spMk id="3" creationId="{72927616-3732-4EE5-85C3-4B7E249A7388}"/>
          </ac:spMkLst>
        </pc:spChg>
        <pc:spChg chg="mod">
          <ac:chgData name="Lisa Timoshenko" userId="5a3e4cfe-4327-4469-ae10-1514d4e7f184" providerId="ADAL" clId="{5374B390-9BF2-44B5-9D1C-6AEF7EFFBDFD}" dt="2021-05-08T23:15:38.411" v="298" actId="14100"/>
          <ac:spMkLst>
            <pc:docMk/>
            <pc:sldMk cId="2926492458" sldId="290"/>
            <ac:spMk id="4" creationId="{68303DED-315E-4A25-BC8B-35248CF4EC94}"/>
          </ac:spMkLst>
        </pc:spChg>
      </pc:sldChg>
      <pc:sldChg chg="modSp add mod ord">
        <pc:chgData name="Lisa Timoshenko" userId="5a3e4cfe-4327-4469-ae10-1514d4e7f184" providerId="ADAL" clId="{5374B390-9BF2-44B5-9D1C-6AEF7EFFBDFD}" dt="2021-05-08T23:17:27.286" v="324" actId="14100"/>
        <pc:sldMkLst>
          <pc:docMk/>
          <pc:sldMk cId="4055683162" sldId="291"/>
        </pc:sldMkLst>
        <pc:spChg chg="mod">
          <ac:chgData name="Lisa Timoshenko" userId="5a3e4cfe-4327-4469-ae10-1514d4e7f184" providerId="ADAL" clId="{5374B390-9BF2-44B5-9D1C-6AEF7EFFBDFD}" dt="2021-05-08T23:17:27.286" v="324" actId="14100"/>
          <ac:spMkLst>
            <pc:docMk/>
            <pc:sldMk cId="4055683162" sldId="291"/>
            <ac:spMk id="4" creationId="{68303DED-315E-4A25-BC8B-35248CF4EC94}"/>
          </ac:spMkLst>
        </pc:spChg>
      </pc:sldChg>
    </pc:docChg>
  </pc:docChgLst>
  <pc:docChgLst>
    <pc:chgData name="Caitlin Lapena" userId="6fb6ef09-6b11-4d6e-989d-514b2393f3e8" providerId="ADAL" clId="{02B6BB1D-D435-457E-93AE-08D81395ED38}"/>
    <pc:docChg chg="modSld sldOrd">
      <pc:chgData name="Caitlin Lapena" userId="6fb6ef09-6b11-4d6e-989d-514b2393f3e8" providerId="ADAL" clId="{02B6BB1D-D435-457E-93AE-08D81395ED38}" dt="2021-05-12T19:13:02.636" v="81" actId="20577"/>
      <pc:docMkLst>
        <pc:docMk/>
      </pc:docMkLst>
      <pc:sldChg chg="modSp mod">
        <pc:chgData name="Caitlin Lapena" userId="6fb6ef09-6b11-4d6e-989d-514b2393f3e8" providerId="ADAL" clId="{02B6BB1D-D435-457E-93AE-08D81395ED38}" dt="2021-05-12T19:13:02.636" v="81" actId="20577"/>
        <pc:sldMkLst>
          <pc:docMk/>
          <pc:sldMk cId="1921016092" sldId="282"/>
        </pc:sldMkLst>
        <pc:spChg chg="mod">
          <ac:chgData name="Caitlin Lapena" userId="6fb6ef09-6b11-4d6e-989d-514b2393f3e8" providerId="ADAL" clId="{02B6BB1D-D435-457E-93AE-08D81395ED38}" dt="2021-05-12T19:13:02.636" v="81" actId="20577"/>
          <ac:spMkLst>
            <pc:docMk/>
            <pc:sldMk cId="1921016092" sldId="282"/>
            <ac:spMk id="4" creationId="{68303DED-315E-4A25-BC8B-35248CF4EC94}"/>
          </ac:spMkLst>
        </pc:spChg>
      </pc:sldChg>
      <pc:sldChg chg="modSp mod">
        <pc:chgData name="Caitlin Lapena" userId="6fb6ef09-6b11-4d6e-989d-514b2393f3e8" providerId="ADAL" clId="{02B6BB1D-D435-457E-93AE-08D81395ED38}" dt="2021-05-12T19:11:39.006" v="69" actId="20577"/>
        <pc:sldMkLst>
          <pc:docMk/>
          <pc:sldMk cId="2454267968" sldId="286"/>
        </pc:sldMkLst>
        <pc:spChg chg="mod">
          <ac:chgData name="Caitlin Lapena" userId="6fb6ef09-6b11-4d6e-989d-514b2393f3e8" providerId="ADAL" clId="{02B6BB1D-D435-457E-93AE-08D81395ED38}" dt="2021-05-12T19:11:39.006" v="69" actId="20577"/>
          <ac:spMkLst>
            <pc:docMk/>
            <pc:sldMk cId="2454267968" sldId="286"/>
            <ac:spMk id="4" creationId="{68303DED-315E-4A25-BC8B-35248CF4EC94}"/>
          </ac:spMkLst>
        </pc:spChg>
      </pc:sldChg>
      <pc:sldChg chg="modSp mod">
        <pc:chgData name="Caitlin Lapena" userId="6fb6ef09-6b11-4d6e-989d-514b2393f3e8" providerId="ADAL" clId="{02B6BB1D-D435-457E-93AE-08D81395ED38}" dt="2021-05-12T19:11:48.087" v="71" actId="20577"/>
        <pc:sldMkLst>
          <pc:docMk/>
          <pc:sldMk cId="51302159" sldId="287"/>
        </pc:sldMkLst>
        <pc:spChg chg="mod">
          <ac:chgData name="Caitlin Lapena" userId="6fb6ef09-6b11-4d6e-989d-514b2393f3e8" providerId="ADAL" clId="{02B6BB1D-D435-457E-93AE-08D81395ED38}" dt="2021-05-12T19:11:48.087" v="71" actId="20577"/>
          <ac:spMkLst>
            <pc:docMk/>
            <pc:sldMk cId="51302159" sldId="287"/>
            <ac:spMk id="4" creationId="{68303DED-315E-4A25-BC8B-35248CF4EC94}"/>
          </ac:spMkLst>
        </pc:spChg>
      </pc:sldChg>
      <pc:sldChg chg="modSp mod">
        <pc:chgData name="Caitlin Lapena" userId="6fb6ef09-6b11-4d6e-989d-514b2393f3e8" providerId="ADAL" clId="{02B6BB1D-D435-457E-93AE-08D81395ED38}" dt="2021-05-12T19:11:53.481" v="73" actId="20577"/>
        <pc:sldMkLst>
          <pc:docMk/>
          <pc:sldMk cId="2835673286" sldId="288"/>
        </pc:sldMkLst>
        <pc:spChg chg="mod">
          <ac:chgData name="Caitlin Lapena" userId="6fb6ef09-6b11-4d6e-989d-514b2393f3e8" providerId="ADAL" clId="{02B6BB1D-D435-457E-93AE-08D81395ED38}" dt="2021-05-12T19:11:53.481" v="73" actId="20577"/>
          <ac:spMkLst>
            <pc:docMk/>
            <pc:sldMk cId="2835673286" sldId="288"/>
            <ac:spMk id="4" creationId="{68303DED-315E-4A25-BC8B-35248CF4EC94}"/>
          </ac:spMkLst>
        </pc:spChg>
      </pc:sldChg>
      <pc:sldChg chg="modSp mod">
        <pc:chgData name="Caitlin Lapena" userId="6fb6ef09-6b11-4d6e-989d-514b2393f3e8" providerId="ADAL" clId="{02B6BB1D-D435-457E-93AE-08D81395ED38}" dt="2021-05-12T19:12:36.111" v="77" actId="20577"/>
        <pc:sldMkLst>
          <pc:docMk/>
          <pc:sldMk cId="3481407389" sldId="289"/>
        </pc:sldMkLst>
        <pc:spChg chg="mod">
          <ac:chgData name="Caitlin Lapena" userId="6fb6ef09-6b11-4d6e-989d-514b2393f3e8" providerId="ADAL" clId="{02B6BB1D-D435-457E-93AE-08D81395ED38}" dt="2021-05-12T19:12:36.111" v="77" actId="20577"/>
          <ac:spMkLst>
            <pc:docMk/>
            <pc:sldMk cId="3481407389" sldId="289"/>
            <ac:spMk id="4" creationId="{68303DED-315E-4A25-BC8B-35248CF4EC94}"/>
          </ac:spMkLst>
        </pc:spChg>
      </pc:sldChg>
      <pc:sldChg chg="modSp mod ord">
        <pc:chgData name="Caitlin Lapena" userId="6fb6ef09-6b11-4d6e-989d-514b2393f3e8" providerId="ADAL" clId="{02B6BB1D-D435-457E-93AE-08D81395ED38}" dt="2021-05-12T19:12:30.822" v="75"/>
        <pc:sldMkLst>
          <pc:docMk/>
          <pc:sldMk cId="4055683162" sldId="291"/>
        </pc:sldMkLst>
        <pc:spChg chg="mod">
          <ac:chgData name="Caitlin Lapena" userId="6fb6ef09-6b11-4d6e-989d-514b2393f3e8" providerId="ADAL" clId="{02B6BB1D-D435-457E-93AE-08D81395ED38}" dt="2021-05-12T19:09:29.886" v="7" actId="20577"/>
          <ac:spMkLst>
            <pc:docMk/>
            <pc:sldMk cId="4055683162" sldId="291"/>
            <ac:spMk id="4" creationId="{68303DED-315E-4A25-BC8B-35248CF4EC94}"/>
          </ac:spMkLst>
        </pc:spChg>
      </pc:sldChg>
    </pc:docChg>
  </pc:docChgLst>
  <pc:docChgLst>
    <pc:chgData name="Jennifer McPhee" userId="37281936-a9fe-4301-b372-55688196d7e2" providerId="ADAL" clId="{83D3A83A-6A6B-4E9A-A3B9-DB5718865024}"/>
    <pc:docChg chg="custSel modSld">
      <pc:chgData name="Jennifer McPhee" userId="37281936-a9fe-4301-b372-55688196d7e2" providerId="ADAL" clId="{83D3A83A-6A6B-4E9A-A3B9-DB5718865024}" dt="2021-05-12T19:23:19.315" v="0" actId="27636"/>
      <pc:docMkLst>
        <pc:docMk/>
      </pc:docMkLst>
      <pc:sldChg chg="modSp mod">
        <pc:chgData name="Jennifer McPhee" userId="37281936-a9fe-4301-b372-55688196d7e2" providerId="ADAL" clId="{83D3A83A-6A6B-4E9A-A3B9-DB5718865024}" dt="2021-05-12T19:23:19.315" v="0" actId="27636"/>
        <pc:sldMkLst>
          <pc:docMk/>
          <pc:sldMk cId="1204260506" sldId="285"/>
        </pc:sldMkLst>
        <pc:spChg chg="mod">
          <ac:chgData name="Jennifer McPhee" userId="37281936-a9fe-4301-b372-55688196d7e2" providerId="ADAL" clId="{83D3A83A-6A6B-4E9A-A3B9-DB5718865024}" dt="2021-05-12T19:23:19.315" v="0" actId="27636"/>
          <ac:spMkLst>
            <pc:docMk/>
            <pc:sldMk cId="1204260506" sldId="285"/>
            <ac:spMk id="3" creationId="{0B95C4A7-DA5D-413C-9CA7-507D2B6D14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939DE-715D-423C-AE81-A6CC07DC77AD}"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64FC5-EA7C-4DD6-8F18-B1CF278A18D5}" type="slidenum">
              <a:rPr lang="en-US" smtClean="0"/>
              <a:t>‹#›</a:t>
            </a:fld>
            <a:endParaRPr lang="en-US"/>
          </a:p>
        </p:txBody>
      </p:sp>
    </p:spTree>
    <p:extLst>
      <p:ext uri="{BB962C8B-B14F-4D97-AF65-F5344CB8AC3E}">
        <p14:creationId xmlns:p14="http://schemas.microsoft.com/office/powerpoint/2010/main" val="248458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65AA9DAB-E4B7-4B09-A530-A12D3B7F23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300250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59D6-C979-4988-8AD4-E1CE3EA3B35A}"/>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67F34FC-7CAF-4033-8F43-FC75500B2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76E82A-6501-498D-ADB3-3B2C7A9FC4B4}"/>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5" name="Footer Placeholder 4">
            <a:extLst>
              <a:ext uri="{FF2B5EF4-FFF2-40B4-BE49-F238E27FC236}">
                <a16:creationId xmlns:a16="http://schemas.microsoft.com/office/drawing/2014/main" id="{B55CE96E-B2E9-4298-A5AC-1CEBD341ED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6EDB39-AD35-4F17-8E03-1386EC244E82}"/>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296286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3A8F-EFB7-4A75-AC4C-F77F3A1E76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2BE62F5-DBBB-4E10-8AB6-EFB9D1B27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906FCA-4E6A-4DC3-AF01-2421E6700649}"/>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5" name="Footer Placeholder 4">
            <a:extLst>
              <a:ext uri="{FF2B5EF4-FFF2-40B4-BE49-F238E27FC236}">
                <a16:creationId xmlns:a16="http://schemas.microsoft.com/office/drawing/2014/main" id="{1BBE2C9C-279F-4872-A037-A248673577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2DE4CE-4DE9-471F-B289-DC1F241E6FF2}"/>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318269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AED9-40BF-4876-88DB-DF697017E1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77B0BE6-7C41-4B7E-9819-DE8FDBAE75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EECFE0A-72A3-4B55-8A86-2C02590820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10AAA17-73F6-4CA8-BDFA-A4D1E254FD32}"/>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6" name="Footer Placeholder 5">
            <a:extLst>
              <a:ext uri="{FF2B5EF4-FFF2-40B4-BE49-F238E27FC236}">
                <a16:creationId xmlns:a16="http://schemas.microsoft.com/office/drawing/2014/main" id="{7A71CF54-71A4-4AE7-84DE-C3BE554032D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762038F-E84A-418B-84F5-4F440563604D}"/>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1919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03AA-2774-44DE-BE84-EA538D69D46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8A3C5B2-75A5-4A37-B1D0-CB2E93895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80196-2C87-49F6-B8AF-1721E12AE5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6DFE598-D158-4F1B-8033-3C099950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644DF-537E-48E1-9920-B777D5A88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B3D95FB-E7E5-47D4-A78F-850E9B4F7696}"/>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8" name="Footer Placeholder 7">
            <a:extLst>
              <a:ext uri="{FF2B5EF4-FFF2-40B4-BE49-F238E27FC236}">
                <a16:creationId xmlns:a16="http://schemas.microsoft.com/office/drawing/2014/main" id="{0F75B0AA-4F8F-4EAF-8BD2-A2CE619E964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A30475C-A547-4FDF-8C4D-7E85911203D7}"/>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172417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0DBD-6206-448A-AA58-72795165D31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A7BA26D-163B-4370-9594-987A7D63E621}"/>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4" name="Footer Placeholder 3">
            <a:extLst>
              <a:ext uri="{FF2B5EF4-FFF2-40B4-BE49-F238E27FC236}">
                <a16:creationId xmlns:a16="http://schemas.microsoft.com/office/drawing/2014/main" id="{CCA4A12B-AA53-45C1-831A-5C05510C693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C5DDD75-48A1-4C22-B046-2B6121660E9E}"/>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138836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48018-A2CD-419C-9492-A98FC1AE5D48}"/>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3" name="Footer Placeholder 2">
            <a:extLst>
              <a:ext uri="{FF2B5EF4-FFF2-40B4-BE49-F238E27FC236}">
                <a16:creationId xmlns:a16="http://schemas.microsoft.com/office/drawing/2014/main" id="{A2880980-EE0A-47A3-B4B3-3EDCF2C4B76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C0737CA-FDED-4FEB-9E31-EC505F08D61B}"/>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410521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7279-64E8-41EF-9C54-03DBDAE7F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CE2FC61-1E61-48B8-87AC-7CFFB2B95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8AEFF2A-E202-4CA8-804F-C5CBA8456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9CD2A-4F71-4F06-BBC0-BB4EB4065A36}"/>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6" name="Footer Placeholder 5">
            <a:extLst>
              <a:ext uri="{FF2B5EF4-FFF2-40B4-BE49-F238E27FC236}">
                <a16:creationId xmlns:a16="http://schemas.microsoft.com/office/drawing/2014/main" id="{657995B8-FE62-448B-B692-2982F31806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4224697-5CB3-4323-9069-F5F0FC536D72}"/>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1300155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2E1D-99FD-4B9F-86B4-FBCF252E0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85E6C62-64C3-42FE-83E8-53C693668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A39240E-D1FB-445D-B77E-1D50B5C4C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2EAA7-F28F-4A91-8E53-9E85E63BE84A}"/>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6" name="Footer Placeholder 5">
            <a:extLst>
              <a:ext uri="{FF2B5EF4-FFF2-40B4-BE49-F238E27FC236}">
                <a16:creationId xmlns:a16="http://schemas.microsoft.com/office/drawing/2014/main" id="{4751F9D0-BC84-44EE-B55E-09BED0AFDDF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66493B3-C055-402C-8E16-014D5C0165B7}"/>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3973957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197D-AE50-4CDA-B28B-3A80C3220BD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85BCC6-B691-4FEC-B543-90A74E401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E3E227-D606-426D-94C1-F8996F910911}"/>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5" name="Footer Placeholder 4">
            <a:extLst>
              <a:ext uri="{FF2B5EF4-FFF2-40B4-BE49-F238E27FC236}">
                <a16:creationId xmlns:a16="http://schemas.microsoft.com/office/drawing/2014/main" id="{A7060D90-2F75-4498-907F-4A28477C42F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1318C6-5B8D-43D2-8410-1D0ACCEE4D71}"/>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1832005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59DF6-C830-4953-8980-DC9A56E711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8603BB1-F851-4E19-88A3-B4E2995948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C3E3D1D-5068-47FA-8AC2-692E273F11A2}"/>
              </a:ext>
            </a:extLst>
          </p:cNvPr>
          <p:cNvSpPr>
            <a:spLocks noGrp="1"/>
          </p:cNvSpPr>
          <p:nvPr>
            <p:ph type="dt" sz="half" idx="10"/>
          </p:nvPr>
        </p:nvSpPr>
        <p:spPr/>
        <p:txBody>
          <a:bodyPr/>
          <a:lstStyle/>
          <a:p>
            <a:fld id="{7BE4D7B6-388B-4E6A-8074-6D3516BCDD66}" type="datetimeFigureOut">
              <a:rPr lang="en-CA" smtClean="0"/>
              <a:t>2021-05-12</a:t>
            </a:fld>
            <a:endParaRPr lang="en-CA"/>
          </a:p>
        </p:txBody>
      </p:sp>
      <p:sp>
        <p:nvSpPr>
          <p:cNvPr id="5" name="Footer Placeholder 4">
            <a:extLst>
              <a:ext uri="{FF2B5EF4-FFF2-40B4-BE49-F238E27FC236}">
                <a16:creationId xmlns:a16="http://schemas.microsoft.com/office/drawing/2014/main" id="{5CA4753A-8384-4B88-A4CA-9B57EE23F9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C002C8-185B-4296-B220-65EBE436F280}"/>
              </a:ext>
            </a:extLst>
          </p:cNvPr>
          <p:cNvSpPr>
            <a:spLocks noGrp="1"/>
          </p:cNvSpPr>
          <p:nvPr>
            <p:ph type="sldNum" sz="quarter" idx="12"/>
          </p:nvPr>
        </p:nvSpPr>
        <p:spPr/>
        <p:txBody>
          <a:bodyPr/>
          <a:lstStyle/>
          <a:p>
            <a:fld id="{A21F316F-0729-46AF-B337-16BA26FB1989}" type="slidenum">
              <a:rPr lang="en-CA" smtClean="0"/>
              <a:t>‹#›</a:t>
            </a:fld>
            <a:endParaRPr lang="en-CA"/>
          </a:p>
        </p:txBody>
      </p:sp>
    </p:spTree>
    <p:extLst>
      <p:ext uri="{BB962C8B-B14F-4D97-AF65-F5344CB8AC3E}">
        <p14:creationId xmlns:p14="http://schemas.microsoft.com/office/powerpoint/2010/main" val="142967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77BAB95-D3ED-4ECF-90B8-6394118A5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93826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text, sky, outdoor&#10;&#10;Description automatically generated">
            <a:extLst>
              <a:ext uri="{FF2B5EF4-FFF2-40B4-BE49-F238E27FC236}">
                <a16:creationId xmlns:a16="http://schemas.microsoft.com/office/drawing/2014/main" id="{5A1E4EA4-C13C-444F-A3E5-F9935F45C3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382115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EAB1DB67-519B-4703-80BD-78AF75D20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32861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45EC33B3-BE4C-4007-AF0B-42625D002D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28926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A9EA31A3-AA56-43F3-85BB-9B61AC7A2B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302054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9B34B5D-B396-40D1-BA7F-3E7F31C3E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37554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picture containing sky, outdoor, day&#10;&#10;Description automatically generated">
            <a:extLst>
              <a:ext uri="{FF2B5EF4-FFF2-40B4-BE49-F238E27FC236}">
                <a16:creationId xmlns:a16="http://schemas.microsoft.com/office/drawing/2014/main" id="{E69E0377-1A1C-4E90-86F9-B6BC6DAC5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Tree>
    <p:extLst>
      <p:ext uri="{BB962C8B-B14F-4D97-AF65-F5344CB8AC3E}">
        <p14:creationId xmlns:p14="http://schemas.microsoft.com/office/powerpoint/2010/main" val="237343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ext, sky, outdoor&#10;&#10;Description automatically generated">
            <a:extLst>
              <a:ext uri="{FF2B5EF4-FFF2-40B4-BE49-F238E27FC236}">
                <a16:creationId xmlns:a16="http://schemas.microsoft.com/office/drawing/2014/main" id="{48C51A84-B968-402E-879D-835742B87A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 y="0"/>
            <a:ext cx="12190780" cy="6858000"/>
          </a:xfrm>
          <a:prstGeom prst="rect">
            <a:avLst/>
          </a:prstGeom>
        </p:spPr>
      </p:pic>
      <p:sp>
        <p:nvSpPr>
          <p:cNvPr id="2" name="Title 1">
            <a:extLst>
              <a:ext uri="{FF2B5EF4-FFF2-40B4-BE49-F238E27FC236}">
                <a16:creationId xmlns:a16="http://schemas.microsoft.com/office/drawing/2014/main" id="{EFCBAF42-44F4-4A69-9DAB-8A3E80A8CE48}"/>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Montserrat SemiBold" panose="00000700000000000000" pitchFamily="2" charset="0"/>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9CF2E24C-23EE-47E7-8B64-BEECC6947FDE}"/>
              </a:ext>
            </a:extLst>
          </p:cNvPr>
          <p:cNvSpPr>
            <a:spLocks noGrp="1"/>
          </p:cNvSpPr>
          <p:nvPr>
            <p:ph type="subTitle" idx="1"/>
          </p:nvPr>
        </p:nvSpPr>
        <p:spPr>
          <a:xfrm>
            <a:off x="1524000" y="3602038"/>
            <a:ext cx="9144000" cy="1655762"/>
          </a:xfrm>
        </p:spPr>
        <p:txBody>
          <a:bodyPr>
            <a:normAutofit/>
          </a:bodyPr>
          <a:lstStyle>
            <a:lvl1pPr marL="0" indent="0" algn="ctr">
              <a:buNone/>
              <a:defRPr sz="3600">
                <a:solidFill>
                  <a:srgbClr val="92D050"/>
                </a:solidFill>
                <a:latin typeface="Montserrat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94815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8E70D-5E07-4B09-A4CB-C6D4E44D9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906CF2-DE9B-4413-B360-0A87CD0D7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9B24FF-C476-4654-9926-72EC72383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4D7B6-388B-4E6A-8074-6D3516BCDD66}" type="datetimeFigureOut">
              <a:rPr lang="en-CA" smtClean="0"/>
              <a:t>2021-05-12</a:t>
            </a:fld>
            <a:endParaRPr lang="en-CA"/>
          </a:p>
        </p:txBody>
      </p:sp>
      <p:sp>
        <p:nvSpPr>
          <p:cNvPr id="5" name="Footer Placeholder 4">
            <a:extLst>
              <a:ext uri="{FF2B5EF4-FFF2-40B4-BE49-F238E27FC236}">
                <a16:creationId xmlns:a16="http://schemas.microsoft.com/office/drawing/2014/main" id="{7280D368-AFA0-4725-A036-C59C196D99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BCC0C49-B671-4552-9636-0DBA2F7C2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F316F-0729-46AF-B337-16BA26FB1989}" type="slidenum">
              <a:rPr lang="en-CA" smtClean="0"/>
              <a:t>‹#›</a:t>
            </a:fld>
            <a:endParaRPr lang="en-CA"/>
          </a:p>
        </p:txBody>
      </p:sp>
    </p:spTree>
    <p:extLst>
      <p:ext uri="{BB962C8B-B14F-4D97-AF65-F5344CB8AC3E}">
        <p14:creationId xmlns:p14="http://schemas.microsoft.com/office/powerpoint/2010/main" val="611500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9267-42F3-4F31-826D-3BDF05227BFB}"/>
              </a:ext>
            </a:extLst>
          </p:cNvPr>
          <p:cNvSpPr>
            <a:spLocks noGrp="1"/>
          </p:cNvSpPr>
          <p:nvPr>
            <p:ph type="ctrTitle"/>
          </p:nvPr>
        </p:nvSpPr>
        <p:spPr>
          <a:xfrm>
            <a:off x="0" y="1673493"/>
            <a:ext cx="7216877" cy="3511013"/>
          </a:xfrm>
          <a:solidFill>
            <a:srgbClr val="92D050"/>
          </a:solidFill>
        </p:spPr>
        <p:txBody>
          <a:bodyPr anchor="ctr">
            <a:noAutofit/>
          </a:bodyPr>
          <a:lstStyle/>
          <a:p>
            <a:pPr marL="628650" algn="l">
              <a:lnSpc>
                <a:spcPct val="110000"/>
              </a:lnSpc>
              <a:spcAft>
                <a:spcPts val="1200"/>
              </a:spcAft>
            </a:pPr>
            <a:r>
              <a:rPr lang="en-US" sz="4400" dirty="0"/>
              <a:t>Children's Services Think Tank: </a:t>
            </a:r>
            <a:br>
              <a:rPr lang="en-US" sz="4400" dirty="0"/>
            </a:br>
            <a:r>
              <a:rPr lang="en-US" sz="4400" dirty="0"/>
              <a:t>Defining the Post-Pandemic Pivot</a:t>
            </a:r>
            <a:endParaRPr lang="en-CA" sz="4400" dirty="0"/>
          </a:p>
        </p:txBody>
      </p:sp>
    </p:spTree>
    <p:extLst>
      <p:ext uri="{BB962C8B-B14F-4D97-AF65-F5344CB8AC3E}">
        <p14:creationId xmlns:p14="http://schemas.microsoft.com/office/powerpoint/2010/main" val="216793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9267-42F3-4F31-826D-3BDF05227BFB}"/>
              </a:ext>
            </a:extLst>
          </p:cNvPr>
          <p:cNvSpPr>
            <a:spLocks noGrp="1"/>
          </p:cNvSpPr>
          <p:nvPr>
            <p:ph type="ctrTitle" idx="4294967295"/>
          </p:nvPr>
        </p:nvSpPr>
        <p:spPr>
          <a:xfrm>
            <a:off x="0" y="412957"/>
            <a:ext cx="8278761" cy="1396177"/>
          </a:xfrm>
          <a:solidFill>
            <a:srgbClr val="92D050"/>
          </a:solidFill>
        </p:spPr>
        <p:txBody>
          <a:bodyPr>
            <a:noAutofit/>
          </a:bodyPr>
          <a:lstStyle/>
          <a:p>
            <a:pPr marL="628650">
              <a:lnSpc>
                <a:spcPct val="120000"/>
              </a:lnSpc>
              <a:spcBef>
                <a:spcPts val="0"/>
              </a:spcBef>
              <a:spcAft>
                <a:spcPts val="600"/>
              </a:spcAft>
            </a:pPr>
            <a:r>
              <a:rPr lang="en-US" sz="3200" dirty="0">
                <a:solidFill>
                  <a:schemeClr val="bg1"/>
                </a:solidFill>
                <a:latin typeface="Montserrat" panose="02000505000000020004" pitchFamily="2" charset="0"/>
              </a:rPr>
              <a:t>Children's Services Think Tank: </a:t>
            </a:r>
            <a:br>
              <a:rPr lang="en-US" sz="3200" dirty="0">
                <a:solidFill>
                  <a:schemeClr val="bg1"/>
                </a:solidFill>
                <a:latin typeface="Montserrat" panose="02000505000000020004" pitchFamily="2" charset="0"/>
              </a:rPr>
            </a:br>
            <a:r>
              <a:rPr lang="en-US" sz="3200" dirty="0">
                <a:solidFill>
                  <a:schemeClr val="bg1"/>
                </a:solidFill>
                <a:latin typeface="Montserrat" panose="02000505000000020004" pitchFamily="2" charset="0"/>
              </a:rPr>
              <a:t>Defining the Post-Pandemic Pivot</a:t>
            </a:r>
            <a:endParaRPr lang="en-CA" sz="3200" dirty="0">
              <a:solidFill>
                <a:schemeClr val="bg1"/>
              </a:solidFill>
              <a:latin typeface="Montserrat" panose="02000505000000020004" pitchFamily="2" charset="0"/>
            </a:endParaRPr>
          </a:p>
        </p:txBody>
      </p:sp>
      <p:sp>
        <p:nvSpPr>
          <p:cNvPr id="3" name="Subtitle 2">
            <a:extLst>
              <a:ext uri="{FF2B5EF4-FFF2-40B4-BE49-F238E27FC236}">
                <a16:creationId xmlns:a16="http://schemas.microsoft.com/office/drawing/2014/main" id="{0B95C4A7-DA5D-413C-9CA7-507D2B6D1437}"/>
              </a:ext>
            </a:extLst>
          </p:cNvPr>
          <p:cNvSpPr>
            <a:spLocks noGrp="1"/>
          </p:cNvSpPr>
          <p:nvPr>
            <p:ph type="subTitle" idx="4294967295"/>
          </p:nvPr>
        </p:nvSpPr>
        <p:spPr>
          <a:xfrm>
            <a:off x="639096" y="2123764"/>
            <a:ext cx="9527460" cy="4213123"/>
          </a:xfrm>
        </p:spPr>
        <p:txBody>
          <a:bodyPr>
            <a:normAutofit fontScale="92500"/>
          </a:bodyPr>
          <a:lstStyle/>
          <a:p>
            <a:pPr marL="457200" indent="-457200" algn="l">
              <a:lnSpc>
                <a:spcPct val="114000"/>
              </a:lnSpc>
              <a:spcAft>
                <a:spcPts val="1200"/>
              </a:spcAft>
              <a:buClr>
                <a:srgbClr val="92D050"/>
              </a:buClr>
              <a:buFont typeface="Wingdings" panose="05000000000000000000" pitchFamily="2" charset="2"/>
              <a:buChar char="§"/>
            </a:pPr>
            <a:r>
              <a:rPr lang="en-US" dirty="0">
                <a:solidFill>
                  <a:schemeClr val="bg1"/>
                </a:solidFill>
                <a:latin typeface="Montserrat" panose="02000505000000020004" pitchFamily="2" charset="0"/>
              </a:rPr>
              <a:t>Ashley Burger, Program Manager, </a:t>
            </a:r>
            <a:r>
              <a:rPr lang="en-US" dirty="0" err="1">
                <a:solidFill>
                  <a:schemeClr val="bg1"/>
                </a:solidFill>
                <a:latin typeface="Montserrat" panose="02000505000000020004" pitchFamily="2" charset="0"/>
              </a:rPr>
              <a:t>EarlyON</a:t>
            </a:r>
            <a:r>
              <a:rPr lang="en-US" dirty="0">
                <a:solidFill>
                  <a:schemeClr val="bg1"/>
                </a:solidFill>
                <a:latin typeface="Montserrat" panose="02000505000000020004" pitchFamily="2" charset="0"/>
              </a:rPr>
              <a:t> Child and Family </a:t>
            </a:r>
            <a:r>
              <a:rPr lang="en-US" dirty="0" err="1">
                <a:solidFill>
                  <a:schemeClr val="bg1"/>
                </a:solidFill>
                <a:latin typeface="Montserrat" panose="02000505000000020004" pitchFamily="2" charset="0"/>
              </a:rPr>
              <a:t>Centres</a:t>
            </a:r>
            <a:r>
              <a:rPr lang="en-US" dirty="0">
                <a:solidFill>
                  <a:schemeClr val="bg1"/>
                </a:solidFill>
                <a:latin typeface="Montserrat" panose="02000505000000020004" pitchFamily="2" charset="0"/>
              </a:rPr>
              <a:t>, Toronto Children’s Services</a:t>
            </a:r>
          </a:p>
          <a:p>
            <a:pPr marL="457200" indent="-457200" algn="l">
              <a:lnSpc>
                <a:spcPct val="114000"/>
              </a:lnSpc>
              <a:spcAft>
                <a:spcPts val="1200"/>
              </a:spcAft>
              <a:buClr>
                <a:srgbClr val="92D050"/>
              </a:buClr>
              <a:buFont typeface="Wingdings" panose="05000000000000000000" pitchFamily="2" charset="2"/>
              <a:buChar char="§"/>
            </a:pPr>
            <a:r>
              <a:rPr lang="en-US" dirty="0">
                <a:solidFill>
                  <a:schemeClr val="bg1"/>
                </a:solidFill>
                <a:latin typeface="Montserrat" panose="02000505000000020004" pitchFamily="2" charset="0"/>
              </a:rPr>
              <a:t>Abi </a:t>
            </a:r>
            <a:r>
              <a:rPr lang="en-US" dirty="0" err="1">
                <a:solidFill>
                  <a:schemeClr val="bg1"/>
                </a:solidFill>
                <a:latin typeface="Montserrat" panose="02000505000000020004" pitchFamily="2" charset="0"/>
              </a:rPr>
              <a:t>Jeyaratnam</a:t>
            </a:r>
            <a:r>
              <a:rPr lang="en-US" dirty="0">
                <a:solidFill>
                  <a:schemeClr val="bg1"/>
                </a:solidFill>
                <a:latin typeface="Montserrat" panose="02000505000000020004" pitchFamily="2" charset="0"/>
              </a:rPr>
              <a:t>, </a:t>
            </a:r>
            <a:r>
              <a:rPr lang="en-US" dirty="0" err="1">
                <a:solidFill>
                  <a:schemeClr val="bg1"/>
                </a:solidFill>
                <a:latin typeface="Montserrat" panose="02000505000000020004" pitchFamily="2" charset="0"/>
              </a:rPr>
              <a:t>EarlyON</a:t>
            </a:r>
            <a:r>
              <a:rPr lang="en-US" dirty="0">
                <a:solidFill>
                  <a:schemeClr val="bg1"/>
                </a:solidFill>
                <a:latin typeface="Montserrat" panose="02000505000000020004" pitchFamily="2" charset="0"/>
              </a:rPr>
              <a:t> Consultant, Toronto Children’s Services </a:t>
            </a:r>
          </a:p>
          <a:p>
            <a:pPr marL="457200" indent="-457200" algn="l">
              <a:lnSpc>
                <a:spcPct val="114000"/>
              </a:lnSpc>
              <a:spcAft>
                <a:spcPts val="1200"/>
              </a:spcAft>
              <a:buClr>
                <a:srgbClr val="92D050"/>
              </a:buClr>
              <a:buFont typeface="Wingdings" panose="05000000000000000000" pitchFamily="2" charset="2"/>
              <a:buChar char="§"/>
            </a:pPr>
            <a:r>
              <a:rPr lang="en-US" dirty="0">
                <a:solidFill>
                  <a:schemeClr val="bg1"/>
                </a:solidFill>
                <a:latin typeface="Montserrat" panose="02000505000000020004" pitchFamily="2" charset="0"/>
              </a:rPr>
              <a:t>Monique Poirier, Manager, Children Services, City of Greater Sudbury</a:t>
            </a:r>
          </a:p>
          <a:p>
            <a:pPr marL="457200" indent="-457200" algn="l">
              <a:lnSpc>
                <a:spcPct val="114000"/>
              </a:lnSpc>
              <a:spcAft>
                <a:spcPts val="1200"/>
              </a:spcAft>
              <a:buClr>
                <a:srgbClr val="92D050"/>
              </a:buClr>
              <a:buFont typeface="Wingdings" panose="05000000000000000000" pitchFamily="2" charset="2"/>
              <a:buChar char="§"/>
            </a:pPr>
            <a:r>
              <a:rPr lang="en-US" dirty="0">
                <a:solidFill>
                  <a:schemeClr val="bg1"/>
                </a:solidFill>
                <a:latin typeface="Montserrat" panose="02000505000000020004" pitchFamily="2" charset="0"/>
              </a:rPr>
              <a:t>Laura Urso, Children Services, Coordinator of Quality &amp; Early Years Programs, City of Greater Sudbury</a:t>
            </a:r>
          </a:p>
        </p:txBody>
      </p:sp>
    </p:spTree>
    <p:extLst>
      <p:ext uri="{BB962C8B-B14F-4D97-AF65-F5344CB8AC3E}">
        <p14:creationId xmlns:p14="http://schemas.microsoft.com/office/powerpoint/2010/main" val="120426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3DED-315E-4A25-BC8B-35248CF4EC94}"/>
              </a:ext>
            </a:extLst>
          </p:cNvPr>
          <p:cNvSpPr>
            <a:spLocks noGrp="1"/>
          </p:cNvSpPr>
          <p:nvPr>
            <p:ph type="ctrTitle"/>
          </p:nvPr>
        </p:nvSpPr>
        <p:spPr>
          <a:xfrm>
            <a:off x="530940" y="0"/>
            <a:ext cx="7354529" cy="6858000"/>
          </a:xfrm>
        </p:spPr>
        <p:txBody>
          <a:bodyPr anchor="ctr">
            <a:normAutofit/>
          </a:bodyPr>
          <a:lstStyle/>
          <a:p>
            <a:pPr algn="l">
              <a:lnSpc>
                <a:spcPct val="114000"/>
              </a:lnSpc>
            </a:pPr>
            <a:r>
              <a:rPr lang="en-US" sz="4200" dirty="0"/>
              <a:t>1</a:t>
            </a:r>
            <a:br>
              <a:rPr lang="en-US" sz="4200" dirty="0"/>
            </a:br>
            <a:br>
              <a:rPr lang="en-US" sz="4200" dirty="0"/>
            </a:br>
            <a:r>
              <a:rPr lang="en-US" sz="4200" dirty="0"/>
              <a:t>In the context of </a:t>
            </a:r>
            <a:r>
              <a:rPr lang="en-US" sz="4200" dirty="0" err="1"/>
              <a:t>EarlyON</a:t>
            </a:r>
            <a:r>
              <a:rPr lang="en-US" sz="4200" dirty="0"/>
              <a:t>, what did you learn about supporting families during the pandemic? </a:t>
            </a:r>
            <a:endParaRPr lang="en-CA" sz="4200" dirty="0"/>
          </a:p>
        </p:txBody>
      </p:sp>
    </p:spTree>
    <p:extLst>
      <p:ext uri="{BB962C8B-B14F-4D97-AF65-F5344CB8AC3E}">
        <p14:creationId xmlns:p14="http://schemas.microsoft.com/office/powerpoint/2010/main" val="192101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3DED-315E-4A25-BC8B-35248CF4EC94}"/>
              </a:ext>
            </a:extLst>
          </p:cNvPr>
          <p:cNvSpPr>
            <a:spLocks noGrp="1"/>
          </p:cNvSpPr>
          <p:nvPr>
            <p:ph type="ctrTitle"/>
          </p:nvPr>
        </p:nvSpPr>
        <p:spPr>
          <a:xfrm>
            <a:off x="530940" y="1248697"/>
            <a:ext cx="7983795" cy="5609303"/>
          </a:xfrm>
        </p:spPr>
        <p:txBody>
          <a:bodyPr anchor="ctr">
            <a:noAutofit/>
          </a:bodyPr>
          <a:lstStyle/>
          <a:p>
            <a:pPr algn="l">
              <a:lnSpc>
                <a:spcPct val="114000"/>
              </a:lnSpc>
              <a:spcAft>
                <a:spcPts val="1200"/>
              </a:spcAft>
            </a:pPr>
            <a:r>
              <a:rPr lang="en-US" sz="2400" dirty="0"/>
              <a:t>What were your most notable successes with respect to virtual programming?</a:t>
            </a:r>
            <a:br>
              <a:rPr lang="en-US" sz="2400" dirty="0"/>
            </a:br>
            <a:br>
              <a:rPr lang="en-US" sz="1600" dirty="0"/>
            </a:br>
            <a:r>
              <a:rPr lang="en-US" sz="2400" dirty="0"/>
              <a:t>What were your most consistent challenges   with respect to virtual programming? </a:t>
            </a:r>
            <a:br>
              <a:rPr lang="en-US" sz="2400" dirty="0"/>
            </a:br>
            <a:br>
              <a:rPr lang="en-US" sz="1600" dirty="0"/>
            </a:br>
            <a:r>
              <a:rPr lang="en-US" sz="2400" dirty="0"/>
              <a:t>Will your service delivery model include virtual programming in the post-pandemic world?</a:t>
            </a:r>
            <a:br>
              <a:rPr lang="en-US" sz="2400" dirty="0"/>
            </a:br>
            <a:br>
              <a:rPr lang="en-US" sz="1600" dirty="0"/>
            </a:br>
            <a:r>
              <a:rPr lang="en-US" sz="2400" dirty="0"/>
              <a:t>What aspects of successful virtual programming should be preserved and incorporated into a hybrid post-pandemic model? </a:t>
            </a:r>
            <a:endParaRPr lang="en-CA" sz="2400" dirty="0"/>
          </a:p>
        </p:txBody>
      </p:sp>
      <p:sp>
        <p:nvSpPr>
          <p:cNvPr id="3" name="Title 1">
            <a:extLst>
              <a:ext uri="{FF2B5EF4-FFF2-40B4-BE49-F238E27FC236}">
                <a16:creationId xmlns:a16="http://schemas.microsoft.com/office/drawing/2014/main" id="{72927616-3732-4EE5-85C3-4B7E249A7388}"/>
              </a:ext>
            </a:extLst>
          </p:cNvPr>
          <p:cNvSpPr txBox="1">
            <a:spLocks/>
          </p:cNvSpPr>
          <p:nvPr/>
        </p:nvSpPr>
        <p:spPr>
          <a:xfrm>
            <a:off x="1" y="412958"/>
            <a:ext cx="3293806" cy="983224"/>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8650">
              <a:lnSpc>
                <a:spcPct val="120000"/>
              </a:lnSpc>
              <a:spcBef>
                <a:spcPts val="0"/>
              </a:spcBef>
              <a:spcAft>
                <a:spcPts val="600"/>
              </a:spcAft>
            </a:pPr>
            <a:r>
              <a:rPr lang="en-US" sz="5400" dirty="0">
                <a:solidFill>
                  <a:schemeClr val="bg1"/>
                </a:solidFill>
                <a:latin typeface="Montserrat" panose="02000505000000020004" pitchFamily="2" charset="0"/>
              </a:rPr>
              <a:t>POLL</a:t>
            </a:r>
            <a:endParaRPr lang="en-CA" sz="5400" dirty="0">
              <a:solidFill>
                <a:schemeClr val="bg1"/>
              </a:solidFill>
              <a:latin typeface="Montserrat" panose="02000505000000020004" pitchFamily="2" charset="0"/>
            </a:endParaRPr>
          </a:p>
        </p:txBody>
      </p:sp>
    </p:spTree>
    <p:extLst>
      <p:ext uri="{BB962C8B-B14F-4D97-AF65-F5344CB8AC3E}">
        <p14:creationId xmlns:p14="http://schemas.microsoft.com/office/powerpoint/2010/main" val="292649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3DED-315E-4A25-BC8B-35248CF4EC94}"/>
              </a:ext>
            </a:extLst>
          </p:cNvPr>
          <p:cNvSpPr>
            <a:spLocks noGrp="1"/>
          </p:cNvSpPr>
          <p:nvPr>
            <p:ph type="ctrTitle"/>
          </p:nvPr>
        </p:nvSpPr>
        <p:spPr>
          <a:xfrm>
            <a:off x="530940" y="0"/>
            <a:ext cx="7354529" cy="6858000"/>
          </a:xfrm>
        </p:spPr>
        <p:txBody>
          <a:bodyPr anchor="ctr">
            <a:noAutofit/>
          </a:bodyPr>
          <a:lstStyle/>
          <a:p>
            <a:pPr algn="l">
              <a:lnSpc>
                <a:spcPct val="114000"/>
              </a:lnSpc>
              <a:spcAft>
                <a:spcPts val="1200"/>
              </a:spcAft>
            </a:pPr>
            <a:r>
              <a:rPr lang="en-US" sz="3600"/>
              <a:t>2 </a:t>
            </a:r>
            <a:br>
              <a:rPr lang="en-US" sz="3600"/>
            </a:br>
            <a:r>
              <a:rPr lang="en-US" sz="3600" dirty="0"/>
              <a:t>What were your successes and challenges with respect to virtual programming?</a:t>
            </a:r>
            <a:br>
              <a:rPr lang="en-US" sz="3600" dirty="0"/>
            </a:br>
            <a:br>
              <a:rPr lang="en-US" sz="1600" dirty="0"/>
            </a:br>
            <a:r>
              <a:rPr lang="en-US" sz="3600" dirty="0"/>
              <a:t>What aspects of successful virtual programming should be preserved and why?</a:t>
            </a:r>
            <a:br>
              <a:rPr lang="en-US" sz="3600" dirty="0"/>
            </a:br>
            <a:br>
              <a:rPr lang="en-US" sz="1600" dirty="0"/>
            </a:br>
            <a:r>
              <a:rPr lang="en-US" sz="3600" dirty="0"/>
              <a:t>What would a hybrid post-pandemic model look like?</a:t>
            </a:r>
            <a:endParaRPr lang="en-CA" sz="3600" dirty="0"/>
          </a:p>
        </p:txBody>
      </p:sp>
    </p:spTree>
    <p:extLst>
      <p:ext uri="{BB962C8B-B14F-4D97-AF65-F5344CB8AC3E}">
        <p14:creationId xmlns:p14="http://schemas.microsoft.com/office/powerpoint/2010/main" val="245426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3DED-315E-4A25-BC8B-35248CF4EC94}"/>
              </a:ext>
            </a:extLst>
          </p:cNvPr>
          <p:cNvSpPr>
            <a:spLocks noGrp="1"/>
          </p:cNvSpPr>
          <p:nvPr>
            <p:ph type="ctrTitle"/>
          </p:nvPr>
        </p:nvSpPr>
        <p:spPr>
          <a:xfrm>
            <a:off x="530941" y="0"/>
            <a:ext cx="7236544" cy="6858000"/>
          </a:xfrm>
        </p:spPr>
        <p:txBody>
          <a:bodyPr anchor="ctr">
            <a:normAutofit/>
          </a:bodyPr>
          <a:lstStyle/>
          <a:p>
            <a:pPr algn="l">
              <a:lnSpc>
                <a:spcPct val="114000"/>
              </a:lnSpc>
            </a:pPr>
            <a:r>
              <a:rPr lang="en-US" sz="4200"/>
              <a:t>3</a:t>
            </a:r>
            <a:br>
              <a:rPr lang="en-US" sz="4200"/>
            </a:br>
            <a:r>
              <a:rPr lang="en-US" sz="4200" dirty="0"/>
              <a:t>What other innovations did you come up with during the pandemic that you plan to maintain post-pandemic?</a:t>
            </a:r>
            <a:endParaRPr lang="en-CA" sz="4200" dirty="0"/>
          </a:p>
        </p:txBody>
      </p:sp>
    </p:spTree>
    <p:extLst>
      <p:ext uri="{BB962C8B-B14F-4D97-AF65-F5344CB8AC3E}">
        <p14:creationId xmlns:p14="http://schemas.microsoft.com/office/powerpoint/2010/main" val="5130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3DED-315E-4A25-BC8B-35248CF4EC94}"/>
              </a:ext>
            </a:extLst>
          </p:cNvPr>
          <p:cNvSpPr>
            <a:spLocks noGrp="1"/>
          </p:cNvSpPr>
          <p:nvPr>
            <p:ph type="ctrTitle"/>
          </p:nvPr>
        </p:nvSpPr>
        <p:spPr>
          <a:xfrm>
            <a:off x="530940" y="0"/>
            <a:ext cx="7325033" cy="6858000"/>
          </a:xfrm>
        </p:spPr>
        <p:txBody>
          <a:bodyPr anchor="ctr">
            <a:normAutofit/>
          </a:bodyPr>
          <a:lstStyle/>
          <a:p>
            <a:pPr algn="l">
              <a:lnSpc>
                <a:spcPct val="114000"/>
              </a:lnSpc>
            </a:pPr>
            <a:r>
              <a:rPr lang="en-US" sz="4200"/>
              <a:t>4</a:t>
            </a:r>
            <a:br>
              <a:rPr lang="en-US" sz="4200"/>
            </a:br>
            <a:r>
              <a:rPr lang="en-US" sz="4200" dirty="0"/>
              <a:t>Where is the balance between planning ahead and remaining nimble and able to pivot? </a:t>
            </a:r>
            <a:br>
              <a:rPr lang="en-US" sz="4200" dirty="0"/>
            </a:br>
            <a:br>
              <a:rPr lang="en-US" sz="1600" dirty="0"/>
            </a:br>
            <a:r>
              <a:rPr lang="en-US" sz="4200" dirty="0"/>
              <a:t>What is necessary to enable and maintain this balance?</a:t>
            </a:r>
            <a:endParaRPr lang="en-CA" sz="4200" dirty="0"/>
          </a:p>
        </p:txBody>
      </p:sp>
    </p:spTree>
    <p:extLst>
      <p:ext uri="{BB962C8B-B14F-4D97-AF65-F5344CB8AC3E}">
        <p14:creationId xmlns:p14="http://schemas.microsoft.com/office/powerpoint/2010/main" val="283567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3DED-315E-4A25-BC8B-35248CF4EC94}"/>
              </a:ext>
            </a:extLst>
          </p:cNvPr>
          <p:cNvSpPr>
            <a:spLocks noGrp="1"/>
          </p:cNvSpPr>
          <p:nvPr>
            <p:ph type="ctrTitle"/>
          </p:nvPr>
        </p:nvSpPr>
        <p:spPr>
          <a:xfrm>
            <a:off x="530940" y="1248698"/>
            <a:ext cx="7570841" cy="3205316"/>
          </a:xfrm>
        </p:spPr>
        <p:txBody>
          <a:bodyPr anchor="ctr">
            <a:noAutofit/>
          </a:bodyPr>
          <a:lstStyle/>
          <a:p>
            <a:pPr algn="l">
              <a:lnSpc>
                <a:spcPct val="114000"/>
              </a:lnSpc>
              <a:spcAft>
                <a:spcPts val="1200"/>
              </a:spcAft>
            </a:pPr>
            <a:r>
              <a:rPr lang="en-US" sz="4000" dirty="0"/>
              <a:t>Which elements would you include in a reimagined Vision for </a:t>
            </a:r>
            <a:r>
              <a:rPr lang="en-US" sz="4000" dirty="0" err="1"/>
              <a:t>EarlyON</a:t>
            </a:r>
            <a:r>
              <a:rPr lang="en-US" sz="4000" dirty="0"/>
              <a:t>? </a:t>
            </a:r>
            <a:endParaRPr lang="en-CA" sz="4000" dirty="0"/>
          </a:p>
        </p:txBody>
      </p:sp>
      <p:sp>
        <p:nvSpPr>
          <p:cNvPr id="3" name="Title 1">
            <a:extLst>
              <a:ext uri="{FF2B5EF4-FFF2-40B4-BE49-F238E27FC236}">
                <a16:creationId xmlns:a16="http://schemas.microsoft.com/office/drawing/2014/main" id="{72927616-3732-4EE5-85C3-4B7E249A7388}"/>
              </a:ext>
            </a:extLst>
          </p:cNvPr>
          <p:cNvSpPr txBox="1">
            <a:spLocks/>
          </p:cNvSpPr>
          <p:nvPr/>
        </p:nvSpPr>
        <p:spPr>
          <a:xfrm>
            <a:off x="1" y="412958"/>
            <a:ext cx="3293806" cy="983224"/>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28650">
              <a:lnSpc>
                <a:spcPct val="120000"/>
              </a:lnSpc>
              <a:spcBef>
                <a:spcPts val="0"/>
              </a:spcBef>
              <a:spcAft>
                <a:spcPts val="600"/>
              </a:spcAft>
            </a:pPr>
            <a:r>
              <a:rPr lang="en-US" sz="5400" dirty="0">
                <a:solidFill>
                  <a:schemeClr val="bg1"/>
                </a:solidFill>
                <a:latin typeface="Montserrat" panose="02000505000000020004" pitchFamily="2" charset="0"/>
              </a:rPr>
              <a:t>POLL</a:t>
            </a:r>
            <a:endParaRPr lang="en-CA" sz="5400" dirty="0">
              <a:solidFill>
                <a:schemeClr val="bg1"/>
              </a:solidFill>
              <a:latin typeface="Montserrat" panose="02000505000000020004" pitchFamily="2" charset="0"/>
            </a:endParaRPr>
          </a:p>
        </p:txBody>
      </p:sp>
    </p:spTree>
    <p:extLst>
      <p:ext uri="{BB962C8B-B14F-4D97-AF65-F5344CB8AC3E}">
        <p14:creationId xmlns:p14="http://schemas.microsoft.com/office/powerpoint/2010/main" val="405568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03DED-315E-4A25-BC8B-35248CF4EC94}"/>
              </a:ext>
            </a:extLst>
          </p:cNvPr>
          <p:cNvSpPr>
            <a:spLocks noGrp="1"/>
          </p:cNvSpPr>
          <p:nvPr>
            <p:ph type="ctrTitle"/>
          </p:nvPr>
        </p:nvSpPr>
        <p:spPr>
          <a:xfrm>
            <a:off x="530940" y="0"/>
            <a:ext cx="7669163" cy="6858000"/>
          </a:xfrm>
        </p:spPr>
        <p:txBody>
          <a:bodyPr anchor="ctr">
            <a:noAutofit/>
          </a:bodyPr>
          <a:lstStyle/>
          <a:p>
            <a:pPr algn="l">
              <a:lnSpc>
                <a:spcPct val="120000"/>
              </a:lnSpc>
            </a:pPr>
            <a:r>
              <a:rPr lang="en-US" sz="2800"/>
              <a:t>5</a:t>
            </a:r>
            <a:br>
              <a:rPr lang="en-US" sz="2800"/>
            </a:br>
            <a:r>
              <a:rPr lang="en-US" sz="2800" dirty="0"/>
              <a:t>Taking into account the most significant lessons of the pandemic (such as the inequitable impacts on vulnerable families), what would a reimagined vision for </a:t>
            </a:r>
            <a:r>
              <a:rPr lang="en-US" sz="2800" dirty="0" err="1"/>
              <a:t>EarlyON</a:t>
            </a:r>
            <a:r>
              <a:rPr lang="en-US" sz="2800" dirty="0"/>
              <a:t> programming and service delivery look like? </a:t>
            </a:r>
            <a:br>
              <a:rPr lang="en-US" sz="2800" dirty="0"/>
            </a:br>
            <a:br>
              <a:rPr lang="en-US" sz="2000" dirty="0"/>
            </a:br>
            <a:r>
              <a:rPr lang="en-US" sz="2800" dirty="0"/>
              <a:t>How can we apply these lessons to   Child Care or other Children’s Services programs? </a:t>
            </a:r>
            <a:endParaRPr lang="en-CA" sz="2800" dirty="0"/>
          </a:p>
        </p:txBody>
      </p:sp>
    </p:spTree>
    <p:extLst>
      <p:ext uri="{BB962C8B-B14F-4D97-AF65-F5344CB8AC3E}">
        <p14:creationId xmlns:p14="http://schemas.microsoft.com/office/powerpoint/2010/main" val="3481407389"/>
      </p:ext>
    </p:extLst>
  </p:cSld>
  <p:clrMapOvr>
    <a:masterClrMapping/>
  </p:clrMapOvr>
</p:sld>
</file>

<file path=ppt/theme/theme1.xml><?xml version="1.0" encoding="utf-8"?>
<a:theme xmlns:a="http://schemas.openxmlformats.org/drawingml/2006/main" name="1_Office Theme">
  <a:themeElements>
    <a:clrScheme name="Custom 11">
      <a:dk1>
        <a:srgbClr val="1F3466"/>
      </a:dk1>
      <a:lt1>
        <a:sysClr val="window" lastClr="FFFFFF"/>
      </a:lt1>
      <a:dk2>
        <a:srgbClr val="1F3466"/>
      </a:dk2>
      <a:lt2>
        <a:srgbClr val="D2A632"/>
      </a:lt2>
      <a:accent1>
        <a:srgbClr val="D2A632"/>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21753252576049B96720CC720E4A70" ma:contentTypeVersion="13" ma:contentTypeDescription="Create a new document." ma:contentTypeScope="" ma:versionID="ad3f5f5c74658564ee3b9ec00c2e383c">
  <xsd:schema xmlns:xsd="http://www.w3.org/2001/XMLSchema" xmlns:xs="http://www.w3.org/2001/XMLSchema" xmlns:p="http://schemas.microsoft.com/office/2006/metadata/properties" xmlns:ns2="ea029d27-68ec-40ff-8d79-fe249382c820" xmlns:ns3="43472167-0836-4e90-a97e-e3a5ccb21540" targetNamespace="http://schemas.microsoft.com/office/2006/metadata/properties" ma:root="true" ma:fieldsID="a2a264181a61b0b9f204edfef0c5abad" ns2:_="" ns3:_="">
    <xsd:import namespace="ea029d27-68ec-40ff-8d79-fe249382c820"/>
    <xsd:import namespace="43472167-0836-4e90-a97e-e3a5ccb215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29d27-68ec-40ff-8d79-fe249382c8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472167-0836-4e90-a97e-e3a5ccb2154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75180-48BF-431F-BAF8-DC0A59C7993E}">
  <ds:schemaRefs>
    <ds:schemaRef ds:uri="http://schemas.microsoft.com/sharepoint/v3/contenttype/forms"/>
  </ds:schemaRefs>
</ds:datastoreItem>
</file>

<file path=customXml/itemProps2.xml><?xml version="1.0" encoding="utf-8"?>
<ds:datastoreItem xmlns:ds="http://schemas.openxmlformats.org/officeDocument/2006/customXml" ds:itemID="{EA19D922-BD77-47A1-96DE-5F6F54D8BC2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7F046FF-E408-4CD5-941D-B2B8D108C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029d27-68ec-40ff-8d79-fe249382c820"/>
    <ds:schemaRef ds:uri="43472167-0836-4e90-a97e-e3a5ccb21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TotalTime>
  <Words>309</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Montserrat</vt:lpstr>
      <vt:lpstr>Montserrat SemiBold</vt:lpstr>
      <vt:lpstr>Wingdings</vt:lpstr>
      <vt:lpstr>1_Office Theme</vt:lpstr>
      <vt:lpstr>Children's Services Think Tank:  Defining the Post-Pandemic Pivot</vt:lpstr>
      <vt:lpstr>Children's Services Think Tank:  Defining the Post-Pandemic Pivot</vt:lpstr>
      <vt:lpstr>1  In the context of EarlyON, what did you learn about supporting families during the pandemic? </vt:lpstr>
      <vt:lpstr>What were your most notable successes with respect to virtual programming?  What were your most consistent challenges   with respect to virtual programming?   Will your service delivery model include virtual programming in the post-pandemic world?  What aspects of successful virtual programming should be preserved and incorporated into a hybrid post-pandemic model? </vt:lpstr>
      <vt:lpstr>2  What were your successes and challenges with respect to virtual programming?  What aspects of successful virtual programming should be preserved and why?  What would a hybrid post-pandemic model look like?</vt:lpstr>
      <vt:lpstr>3 What other innovations did you come up with during the pandemic that you plan to maintain post-pandemic?</vt:lpstr>
      <vt:lpstr>4 Where is the balance between planning ahead and remaining nimble and able to pivot?   What is necessary to enable and maintain this balance?</vt:lpstr>
      <vt:lpstr>Which elements would you include in a reimagined Vision for EarlyON? </vt:lpstr>
      <vt:lpstr>5 Taking into account the most significant lessons of the pandemic (such as the inequitable impacts on vulnerable families), what would a reimagined vision for EarlyON programming and service delivery look like?   How can we apply these lessons to   Child Care or other Children’s Services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Digital Divide</dc:title>
  <dc:creator>Christie Herrington</dc:creator>
  <cp:lastModifiedBy>Jennifer McPhee</cp:lastModifiedBy>
  <cp:revision>5</cp:revision>
  <dcterms:created xsi:type="dcterms:W3CDTF">2021-05-07T11:08:33Z</dcterms:created>
  <dcterms:modified xsi:type="dcterms:W3CDTF">2021-05-12T19:24:15Z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0x010100FE21753252576049B96720CC720E4A70</vt:lpwstr>
  </property>
</Properties>
</file>